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" panose="020B0600000101010101" charset="0"/>
      <p:regular r:id="rId5"/>
      <p:bold r:id="rId6"/>
      <p:italic r:id="rId7"/>
      <p:boldItalic r:id="rId8"/>
    </p:embeddedFont>
    <p:embeddedFont>
      <p:font typeface="Google Sans SemiBold" panose="020B0600000101010101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744" y="5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500" b="1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500" b="1" dirty="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2"/>
                </a:solidFill>
              </a:rPr>
              <a:t>Seungsoon conducted a detailed analysis of coffee bean sales data in Saudi Arabia, identifying key variables and uncovering meaningful trends to provide actionable insights for the client.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7" name="Picture Placeholder 6" descr="A graph with a bar and numbers&#10;&#10;AI-generated content may be incorrect.">
            <a:extLst>
              <a:ext uri="{FF2B5EF4-FFF2-40B4-BE49-F238E27FC236}">
                <a16:creationId xmlns:a16="http://schemas.microsoft.com/office/drawing/2014/main" id="{B762B2F1-D376-413B-06FE-80E8E2FB8EF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517" b="517"/>
          <a:stretch>
            <a:fillRect/>
          </a:stretch>
        </p:blipFill>
        <p:spPr>
          <a:xfrm>
            <a:off x="3507067" y="3438144"/>
            <a:ext cx="2152615" cy="1769828"/>
          </a:xfrm>
          <a:prstGeom prst="rect">
            <a:avLst/>
          </a:prstGeom>
        </p:spPr>
      </p:pic>
      <p:sp>
        <p:nvSpPr>
          <p:cNvPr id="423" name="Google Shape;423;p17"/>
          <p:cNvSpPr txBox="1"/>
          <p:nvPr/>
        </p:nvSpPr>
        <p:spPr>
          <a:xfrm>
            <a:off x="5757657" y="3588210"/>
            <a:ext cx="1567168" cy="161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latin typeface="Lato"/>
                <a:ea typeface="Lato"/>
                <a:cs typeface="Lato"/>
                <a:sym typeface="Lato"/>
              </a:rPr>
              <a:t>Big Three Customers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CustomerID : 2, 82, 97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797822" y="223722"/>
            <a:ext cx="6662101" cy="1115833"/>
            <a:chOff x="-41622" y="766275"/>
            <a:chExt cx="5190000" cy="769261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-41622" y="766275"/>
              <a:ext cx="5190000" cy="73812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400" b="1" dirty="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Coffee Bean Sales Project Data Summary</a:t>
              </a:r>
              <a:endParaRPr sz="2400" b="1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135336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Executive Summary Report By Seungsoon Park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E0A125-6681-6E89-D25A-E91F33ADCF68}"/>
              </a:ext>
            </a:extLst>
          </p:cNvPr>
          <p:cNvSpPr txBox="1"/>
          <p:nvPr/>
        </p:nvSpPr>
        <p:spPr>
          <a:xfrm>
            <a:off x="375385" y="3970866"/>
            <a:ext cx="287733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 i="0" u="none" strike="noStrike" baseline="0" dirty="0">
                <a:latin typeface="+mn-lt"/>
              </a:rPr>
              <a:t>Found outliers of final sales</a:t>
            </a:r>
          </a:p>
          <a:p>
            <a:pPr algn="l"/>
            <a:r>
              <a:rPr lang="en-CA" b="1" i="0" u="none" strike="noStrike" baseline="0" dirty="0">
                <a:latin typeface="+mn-lt"/>
              </a:rPr>
              <a:t>and this tells us that there are three customers who purchase more than other.</a:t>
            </a:r>
          </a:p>
          <a:p>
            <a:pPr algn="l"/>
            <a:endParaRPr lang="en-CA" b="1" i="0" u="none" strike="noStrike" baseline="0" dirty="0">
              <a:latin typeface="+mn-lt"/>
            </a:endParaRPr>
          </a:p>
          <a:p>
            <a:pPr algn="l"/>
            <a:r>
              <a:rPr lang="en-CA" b="1" i="0" u="none" strike="noStrike" baseline="0" dirty="0">
                <a:latin typeface="+mn-lt"/>
              </a:rPr>
              <a:t>• City has difference preference of products such as, Guatemala for Hail and Costa Rica for Riyadh.</a:t>
            </a:r>
          </a:p>
          <a:p>
            <a:pPr algn="l"/>
            <a:endParaRPr lang="en-CA" b="1" i="0" u="none" strike="noStrike" baseline="0" dirty="0">
              <a:latin typeface="+mn-lt"/>
            </a:endParaRPr>
          </a:p>
          <a:p>
            <a:pPr algn="l"/>
            <a:r>
              <a:rPr lang="en-CA" b="1" i="0" u="none" strike="noStrike" baseline="0" dirty="0">
                <a:latin typeface="+mn-lt"/>
              </a:rPr>
              <a:t>• Perform ANOVA test sales</a:t>
            </a:r>
          </a:p>
          <a:p>
            <a:pPr algn="l"/>
            <a:r>
              <a:rPr lang="en-CA" b="1" i="0" u="none" strike="noStrike" baseline="0" dirty="0">
                <a:latin typeface="+mn-lt"/>
              </a:rPr>
              <a:t>amount by city and average</a:t>
            </a:r>
          </a:p>
          <a:p>
            <a:pPr algn="l"/>
            <a:r>
              <a:rPr lang="en-CA" b="1" i="0" u="none" strike="noStrike" baseline="0" dirty="0">
                <a:latin typeface="+mn-lt"/>
              </a:rPr>
              <a:t>sales amounts of cities are the same with 95% of confidence level.</a:t>
            </a:r>
          </a:p>
          <a:p>
            <a:pPr algn="l"/>
            <a:endParaRPr lang="en-CA" b="1" i="0" u="none" strike="noStrike" baseline="0" dirty="0">
              <a:latin typeface="+mn-lt"/>
            </a:endParaRPr>
          </a:p>
          <a:p>
            <a:pPr algn="l"/>
            <a:r>
              <a:rPr lang="en-CA" b="1" i="0" u="none" strike="noStrike" baseline="0" dirty="0">
                <a:latin typeface="+mn-lt"/>
              </a:rPr>
              <a:t>• Perform ANOVA test sales</a:t>
            </a:r>
          </a:p>
          <a:p>
            <a:pPr algn="l"/>
            <a:r>
              <a:rPr lang="en-CA" b="1" i="0" u="none" strike="noStrike" baseline="0" dirty="0">
                <a:latin typeface="+mn-lt"/>
              </a:rPr>
              <a:t>amounts of products and</a:t>
            </a:r>
          </a:p>
          <a:p>
            <a:pPr algn="l"/>
            <a:r>
              <a:rPr lang="en-CA" b="1" i="0" u="none" strike="noStrike" baseline="0" dirty="0">
                <a:latin typeface="+mn-lt"/>
              </a:rPr>
              <a:t>average sales amounts of</a:t>
            </a:r>
          </a:p>
          <a:p>
            <a:pPr algn="l"/>
            <a:r>
              <a:rPr lang="en-CA" b="1" i="0" u="none" strike="noStrike" baseline="0" dirty="0">
                <a:latin typeface="+mn-lt"/>
              </a:rPr>
              <a:t>products are the same with</a:t>
            </a:r>
          </a:p>
          <a:p>
            <a:pPr algn="l"/>
            <a:r>
              <a:rPr lang="en-CA" b="1" i="0" u="none" strike="noStrike" baseline="0" dirty="0">
                <a:latin typeface="+mn-lt"/>
              </a:rPr>
              <a:t>95% of confidence level</a:t>
            </a:r>
            <a:endParaRPr lang="en-CA" b="1" dirty="0">
              <a:latin typeface="+mn-lt"/>
            </a:endParaRPr>
          </a:p>
        </p:txBody>
      </p:sp>
      <p:pic>
        <p:nvPicPr>
          <p:cNvPr id="9" name="Picture 8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23482D95-5C70-C7EC-C854-0E3BE5955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067" y="5133215"/>
            <a:ext cx="2406964" cy="1945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36FE0-0368-CAE1-810D-C9E15C020CBA}"/>
              </a:ext>
            </a:extLst>
          </p:cNvPr>
          <p:cNvSpPr txBox="1"/>
          <p:nvPr/>
        </p:nvSpPr>
        <p:spPr>
          <a:xfrm>
            <a:off x="3507067" y="7941184"/>
            <a:ext cx="3889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800" b="0" i="0" u="none" strike="noStrike" baseline="0" dirty="0">
                <a:latin typeface="+mn-lt"/>
              </a:rPr>
              <a:t>1.Check the trends of sales by years and month</a:t>
            </a:r>
          </a:p>
          <a:p>
            <a:pPr algn="l"/>
            <a:r>
              <a:rPr lang="en-CA" sz="1800" b="0" i="0" u="none" strike="noStrike" baseline="0" dirty="0">
                <a:latin typeface="+mn-lt"/>
              </a:rPr>
              <a:t>2. Consider key variables for model</a:t>
            </a:r>
          </a:p>
          <a:p>
            <a:pPr algn="l"/>
            <a:r>
              <a:rPr lang="en-CA" sz="1800" b="0" i="0" u="none" strike="noStrike" baseline="0" dirty="0">
                <a:latin typeface="+mn-lt"/>
              </a:rPr>
              <a:t>development</a:t>
            </a:r>
            <a:endParaRPr lang="en-CA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158</Words>
  <Application>Microsoft Office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Lato</vt:lpstr>
      <vt:lpstr>PT Sans Narrow</vt:lpstr>
      <vt:lpstr>Roboto</vt:lpstr>
      <vt:lpstr>Google Sans SemiBold</vt:lpstr>
      <vt:lpstr>Google Sans</vt:lpstr>
      <vt:lpstr>Arial</vt:lpstr>
      <vt:lpstr>Work Sans</vt:lpstr>
      <vt:lpstr>Calibri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seungsoon park</dc:creator>
  <cp:lastModifiedBy>seungsoon park</cp:lastModifiedBy>
  <cp:revision>5</cp:revision>
  <dcterms:modified xsi:type="dcterms:W3CDTF">2025-03-24T02:48:48Z</dcterms:modified>
</cp:coreProperties>
</file>